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3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2084784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Técnico em Automação Industrial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6319599" y="40844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curso de Técnico em Automação Industrial é uma escolha ideal para quem deseja ingressar em uma das áreas mais promissoras da indústria. Aprenda a programar e operar sistemas automatizados, além de desenvolver habilidades para atender às demandas do mercado.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6319599" y="5772626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34A44B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405801" y="5767507"/>
            <a:ext cx="18288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DP</a:t>
            </a:r>
            <a:endParaRPr lang="en-US" sz="1152" dirty="0"/>
          </a:p>
        </p:txBody>
      </p:sp>
      <p:sp>
        <p:nvSpPr>
          <p:cNvPr id="8" name="Text 6"/>
          <p:cNvSpPr/>
          <p:nvPr/>
        </p:nvSpPr>
        <p:spPr>
          <a:xfrm>
            <a:off x="6786086" y="5755958"/>
            <a:ext cx="20726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Daniel Pereira</a:t>
            </a:r>
            <a:endParaRPr lang="en-US" sz="2187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0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234130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21167" y="427673"/>
            <a:ext cx="3863340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Disciplinas do Curso</a:t>
            </a:r>
            <a:endParaRPr lang="en-US" sz="3062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67" y="1224677"/>
            <a:ext cx="3577352" cy="221087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1167" y="3629858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Programação</a:t>
            </a:r>
            <a:endParaRPr lang="en-US" sz="1531" dirty="0"/>
          </a:p>
        </p:txBody>
      </p:sp>
      <p:sp>
        <p:nvSpPr>
          <p:cNvPr id="7" name="Text 4"/>
          <p:cNvSpPr/>
          <p:nvPr/>
        </p:nvSpPr>
        <p:spPr>
          <a:xfrm>
            <a:off x="3621167" y="4028361"/>
            <a:ext cx="3577352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Conceitos básicos de programação e lógica de sistemas. Diversos softwares utilizados na programação dos controladores lógicos programáveis.</a:t>
            </a:r>
            <a:endParaRPr lang="en-US" sz="122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762" y="1224677"/>
            <a:ext cx="3577471" cy="22109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1762" y="3629978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Eletrônica</a:t>
            </a:r>
            <a:endParaRPr lang="en-US" sz="1531" dirty="0"/>
          </a:p>
        </p:txBody>
      </p:sp>
      <p:sp>
        <p:nvSpPr>
          <p:cNvPr id="10" name="Text 6"/>
          <p:cNvSpPr/>
          <p:nvPr/>
        </p:nvSpPr>
        <p:spPr>
          <a:xfrm>
            <a:off x="7431762" y="4028480"/>
            <a:ext cx="3577471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Estudo dos princípios físicos e circuitos eletrônicos relacionados à automação industrial.</a:t>
            </a:r>
            <a:endParaRPr lang="en-US" sz="1225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167" y="5256490"/>
            <a:ext cx="3577352" cy="221087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621167" y="7661672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Mecânica</a:t>
            </a:r>
            <a:endParaRPr lang="en-US" sz="1531" dirty="0"/>
          </a:p>
        </p:txBody>
      </p:sp>
      <p:sp>
        <p:nvSpPr>
          <p:cNvPr id="13" name="Text 8"/>
          <p:cNvSpPr/>
          <p:nvPr/>
        </p:nvSpPr>
        <p:spPr>
          <a:xfrm>
            <a:off x="3621167" y="8060174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Estudo de forças, elementos de transmissão de movimento e sistemas mecânicos necessários para a automação industrial.</a:t>
            </a:r>
            <a:endParaRPr lang="en-US" sz="1225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762" y="5256490"/>
            <a:ext cx="3577471" cy="22109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31762" y="7661791"/>
            <a:ext cx="182880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Gestão de Projetos</a:t>
            </a:r>
            <a:endParaRPr lang="en-US" sz="1531" dirty="0"/>
          </a:p>
        </p:txBody>
      </p:sp>
      <p:sp>
        <p:nvSpPr>
          <p:cNvPr id="16" name="Text 10"/>
          <p:cNvSpPr/>
          <p:nvPr/>
        </p:nvSpPr>
        <p:spPr>
          <a:xfrm>
            <a:off x="7431762" y="8060293"/>
            <a:ext cx="3577471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Abordagem teórica e prática sobre gestão de projetos, elaboração de cronogramas, documentos, cálculo de eficiência e riscos.</a:t>
            </a:r>
            <a:endParaRPr lang="en-US" sz="1225" dirty="0"/>
          </a:p>
        </p:txBody>
      </p:sp>
      <p:pic>
        <p:nvPicPr>
          <p:cNvPr id="17" name="Image 4" descr="preencoded.png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810220"/>
            <a:ext cx="5920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Mercado de Trabalho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1948934"/>
            <a:ext cx="5166122" cy="2442329"/>
          </a:xfrm>
          <a:prstGeom prst="roundRect">
            <a:avLst>
              <a:gd name="adj" fmla="val 2246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2178725"/>
            <a:ext cx="44500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Setor industrial em expansão </a:t>
            </a: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📈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2748082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automação industrial é uma das áreas que mais crescem no Brasil e no mundo, com investimentos altíssimos em novas tecnologias.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1948934"/>
            <a:ext cx="5166122" cy="2442329"/>
          </a:xfrm>
          <a:prstGeom prst="roundRect">
            <a:avLst>
              <a:gd name="adj" fmla="val 2246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56076" y="2178725"/>
            <a:ext cx="470654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Carreira com boa remuneração </a:t>
            </a: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💰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56076" y="3095268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Por sua alta especialização, a carreira de técnico em automação industrial conta com ótimos salários em diferentes áreas industriais.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613434"/>
            <a:ext cx="5166122" cy="2805946"/>
          </a:xfrm>
          <a:prstGeom prst="roundRect">
            <a:avLst>
              <a:gd name="adj" fmla="val 1955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67783" y="4843224"/>
            <a:ext cx="470654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Muitas oportunidades de emprego </a:t>
            </a: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🤝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67783" y="5759768"/>
            <a:ext cx="470654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Mesmo durante momentos de crise econômica, a profissão de técnico em automação industrial está em alta, com muitas vagas disponíveis em diferentes setores da indústria.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613434"/>
            <a:ext cx="5166122" cy="2805946"/>
          </a:xfrm>
          <a:prstGeom prst="roundRect">
            <a:avLst>
              <a:gd name="adj" fmla="val 1955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56076" y="4843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Cosmopolita </a:t>
            </a: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🌎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56076" y="5412581"/>
            <a:ext cx="470654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Por ser uma área de trabalho essencialmente técnica, o técnico em automação industrial pode atuar em praticamente qualquer lugar do mundo onde exista indústria, seja em grandes cidades ou em regiões mais remotas.</a:t>
            </a:r>
            <a:endParaRPr lang="en-US" sz="1750" dirty="0"/>
          </a:p>
        </p:txBody>
      </p:sp>
      <p:pic>
        <p:nvPicPr>
          <p:cNvPr id="17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338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315766" y="578882"/>
            <a:ext cx="5821680" cy="657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80"/>
              </a:lnSpc>
              <a:buNone/>
            </a:pPr>
            <a:r>
              <a:rPr lang="en-US" sz="414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Habilidades Essenciais</a:t>
            </a:r>
            <a:endParaRPr lang="en-US" sz="4144" dirty="0"/>
          </a:p>
        </p:txBody>
      </p:sp>
      <p:sp>
        <p:nvSpPr>
          <p:cNvPr id="5" name="Shape 3"/>
          <p:cNvSpPr/>
          <p:nvPr/>
        </p:nvSpPr>
        <p:spPr>
          <a:xfrm>
            <a:off x="2315766" y="4491157"/>
            <a:ext cx="9998869" cy="42029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6" name="Shape 4"/>
          <p:cNvSpPr/>
          <p:nvPr/>
        </p:nvSpPr>
        <p:spPr>
          <a:xfrm>
            <a:off x="4741843" y="4491157"/>
            <a:ext cx="42029" cy="736759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7" name="Shape 5"/>
          <p:cNvSpPr/>
          <p:nvPr/>
        </p:nvSpPr>
        <p:spPr>
          <a:xfrm>
            <a:off x="4526042" y="4254341"/>
            <a:ext cx="473631" cy="473631"/>
          </a:xfrm>
          <a:prstGeom prst="roundRect">
            <a:avLst>
              <a:gd name="adj" fmla="val 11584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717137" y="4293751"/>
            <a:ext cx="91440" cy="3946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08"/>
              </a:lnSpc>
              <a:buNone/>
            </a:pPr>
            <a:r>
              <a:rPr lang="en-US" sz="24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486" dirty="0"/>
          </a:p>
        </p:txBody>
      </p:sp>
      <p:sp>
        <p:nvSpPr>
          <p:cNvPr id="9" name="Text 7"/>
          <p:cNvSpPr/>
          <p:nvPr/>
        </p:nvSpPr>
        <p:spPr>
          <a:xfrm>
            <a:off x="2526268" y="5438418"/>
            <a:ext cx="4473178" cy="6577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90"/>
              </a:lnSpc>
              <a:buNone/>
            </a:pPr>
            <a:r>
              <a:rPr lang="en-US" sz="2072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Capacidade de análise de sistemas</a:t>
            </a:r>
            <a:endParaRPr lang="en-US" sz="2072" dirty="0"/>
          </a:p>
        </p:txBody>
      </p:sp>
      <p:sp>
        <p:nvSpPr>
          <p:cNvPr id="10" name="Text 8"/>
          <p:cNvSpPr/>
          <p:nvPr/>
        </p:nvSpPr>
        <p:spPr>
          <a:xfrm>
            <a:off x="2526268" y="6306622"/>
            <a:ext cx="4473178" cy="13468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52"/>
              </a:lnSpc>
              <a:buNone/>
            </a:pPr>
            <a:r>
              <a:rPr lang="en-US" sz="165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Capacidade de entender os processos que compõem um sistema automatizado e identificar possíveis falhas ou brechas no sistema.</a:t>
            </a:r>
            <a:endParaRPr lang="en-US" sz="1658" dirty="0"/>
          </a:p>
        </p:txBody>
      </p:sp>
      <p:sp>
        <p:nvSpPr>
          <p:cNvPr id="11" name="Shape 9"/>
          <p:cNvSpPr/>
          <p:nvPr/>
        </p:nvSpPr>
        <p:spPr>
          <a:xfrm>
            <a:off x="7294185" y="3754398"/>
            <a:ext cx="42029" cy="736759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2" name="Shape 10"/>
          <p:cNvSpPr/>
          <p:nvPr/>
        </p:nvSpPr>
        <p:spPr>
          <a:xfrm>
            <a:off x="7078385" y="4254341"/>
            <a:ext cx="473631" cy="473631"/>
          </a:xfrm>
          <a:prstGeom prst="roundRect">
            <a:avLst>
              <a:gd name="adj" fmla="val 11584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23760" y="4293751"/>
            <a:ext cx="182880" cy="3946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08"/>
              </a:lnSpc>
              <a:buNone/>
            </a:pPr>
            <a:r>
              <a:rPr lang="en-US" sz="24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486" dirty="0"/>
          </a:p>
        </p:txBody>
      </p:sp>
      <p:sp>
        <p:nvSpPr>
          <p:cNvPr id="14" name="Text 12"/>
          <p:cNvSpPr/>
          <p:nvPr/>
        </p:nvSpPr>
        <p:spPr>
          <a:xfrm>
            <a:off x="5090160" y="1657707"/>
            <a:ext cx="4450080" cy="3288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0"/>
              </a:lnSpc>
              <a:buNone/>
            </a:pPr>
            <a:r>
              <a:rPr lang="en-US" sz="2072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Conhecimento em programação</a:t>
            </a:r>
            <a:endParaRPr lang="en-US" sz="2072" dirty="0"/>
          </a:p>
        </p:txBody>
      </p:sp>
      <p:sp>
        <p:nvSpPr>
          <p:cNvPr id="15" name="Text 13"/>
          <p:cNvSpPr/>
          <p:nvPr/>
        </p:nvSpPr>
        <p:spPr>
          <a:xfrm>
            <a:off x="5078611" y="2197060"/>
            <a:ext cx="4473178" cy="13468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52"/>
              </a:lnSpc>
              <a:buNone/>
            </a:pPr>
            <a:r>
              <a:rPr lang="en-US" sz="165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Conhecimento em linguagens de programação utilizadas em controladores lógicos programáveis, além de habilidade em resolver problemas em software.</a:t>
            </a:r>
            <a:endParaRPr lang="en-US" sz="1658" dirty="0"/>
          </a:p>
        </p:txBody>
      </p:sp>
      <p:sp>
        <p:nvSpPr>
          <p:cNvPr id="16" name="Shape 14"/>
          <p:cNvSpPr/>
          <p:nvPr/>
        </p:nvSpPr>
        <p:spPr>
          <a:xfrm>
            <a:off x="9846528" y="4491157"/>
            <a:ext cx="42029" cy="736759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7" name="Shape 15"/>
          <p:cNvSpPr/>
          <p:nvPr/>
        </p:nvSpPr>
        <p:spPr>
          <a:xfrm>
            <a:off x="9630728" y="4254341"/>
            <a:ext cx="473631" cy="473631"/>
          </a:xfrm>
          <a:prstGeom prst="roundRect">
            <a:avLst>
              <a:gd name="adj" fmla="val 11584"/>
            </a:avLst>
          </a:prstGeom>
          <a:solidFill>
            <a:srgbClr val="3D3D42"/>
          </a:solidFill>
          <a:ln w="7620">
            <a:solidFill>
              <a:srgbClr val="49495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776103" y="4293751"/>
            <a:ext cx="182880" cy="3946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08"/>
              </a:lnSpc>
              <a:buNone/>
            </a:pPr>
            <a:r>
              <a:rPr lang="en-US" sz="24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486" dirty="0"/>
          </a:p>
        </p:txBody>
      </p:sp>
      <p:sp>
        <p:nvSpPr>
          <p:cNvPr id="19" name="Text 17"/>
          <p:cNvSpPr/>
          <p:nvPr/>
        </p:nvSpPr>
        <p:spPr>
          <a:xfrm>
            <a:off x="7630954" y="5438418"/>
            <a:ext cx="4473178" cy="6577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90"/>
              </a:lnSpc>
              <a:buNone/>
            </a:pPr>
            <a:r>
              <a:rPr lang="en-US" sz="2072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Conhecimentos básicos em eletrônica e mecânica</a:t>
            </a:r>
            <a:endParaRPr lang="en-US" sz="2072" dirty="0"/>
          </a:p>
        </p:txBody>
      </p:sp>
      <p:sp>
        <p:nvSpPr>
          <p:cNvPr id="20" name="Text 18"/>
          <p:cNvSpPr/>
          <p:nvPr/>
        </p:nvSpPr>
        <p:spPr>
          <a:xfrm>
            <a:off x="7630954" y="6306622"/>
            <a:ext cx="4473178" cy="13468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52"/>
              </a:lnSpc>
              <a:buNone/>
            </a:pPr>
            <a:r>
              <a:rPr lang="en-US" sz="165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Conhecimentos sobre eletricidade e mecânica necessários para operar e manter os equipamentos usados nos processos industriais.</a:t>
            </a:r>
            <a:endParaRPr lang="en-US" sz="1658" dirty="0"/>
          </a:p>
        </p:txBody>
      </p:sp>
      <p:pic>
        <p:nvPicPr>
          <p:cNvPr id="2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2312670"/>
            <a:ext cx="52120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Processo Produtivo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675001" y="3340298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Identificação das necessidades do cliente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675001" y="3784521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Planejamento do processo produtivo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675001" y="422874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Concepção do produto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675001" y="4672965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Automação do processo produtivo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675001" y="5117187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Testes de qualidade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6675001" y="5561409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Gerenciamento de produção</a:t>
            </a:r>
            <a:endParaRPr lang="en-US" sz="17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2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736687"/>
          </a:xfrm>
          <a:prstGeom prst="rect">
            <a:avLst/>
          </a:prstGeom>
          <a:solidFill>
            <a:srgbClr val="050505"/>
          </a:solidFill>
          <a:ln w="7620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21167" y="427673"/>
            <a:ext cx="5593080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Laboratórios e Equipamentos</a:t>
            </a:r>
            <a:endParaRPr lang="en-US" sz="3062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67" y="1224677"/>
            <a:ext cx="3577352" cy="221087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1167" y="3629858"/>
            <a:ext cx="201930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Programação de CLP</a:t>
            </a:r>
            <a:endParaRPr lang="en-US" sz="1531" dirty="0"/>
          </a:p>
        </p:txBody>
      </p:sp>
      <p:sp>
        <p:nvSpPr>
          <p:cNvPr id="7" name="Text 4"/>
          <p:cNvSpPr/>
          <p:nvPr/>
        </p:nvSpPr>
        <p:spPr>
          <a:xfrm>
            <a:off x="3621167" y="4028361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Laboratório para desenvolvimento da lógica de programação dos controladores lógicos programáveis.</a:t>
            </a:r>
            <a:endParaRPr lang="en-US" sz="122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762" y="1224677"/>
            <a:ext cx="3577471" cy="22109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1762" y="3629978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Robótica</a:t>
            </a:r>
            <a:endParaRPr lang="en-US" sz="1531" dirty="0"/>
          </a:p>
        </p:txBody>
      </p:sp>
      <p:sp>
        <p:nvSpPr>
          <p:cNvPr id="10" name="Text 6"/>
          <p:cNvSpPr/>
          <p:nvPr/>
        </p:nvSpPr>
        <p:spPr>
          <a:xfrm>
            <a:off x="7431762" y="4028480"/>
            <a:ext cx="3577471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Laboratório para desenvolvimento de atividades com robôs.</a:t>
            </a:r>
            <a:endParaRPr lang="en-US" sz="1225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167" y="5007769"/>
            <a:ext cx="3577352" cy="221087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621167" y="7412950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Pneumática</a:t>
            </a:r>
            <a:endParaRPr lang="en-US" sz="1531" dirty="0"/>
          </a:p>
        </p:txBody>
      </p:sp>
      <p:sp>
        <p:nvSpPr>
          <p:cNvPr id="13" name="Text 8"/>
          <p:cNvSpPr/>
          <p:nvPr/>
        </p:nvSpPr>
        <p:spPr>
          <a:xfrm>
            <a:off x="3621167" y="7811453"/>
            <a:ext cx="3577352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Laboratório para desenvolvimento de atividades com circuitos pneumáticos, sensores, válvulas e cilindros.</a:t>
            </a:r>
            <a:endParaRPr lang="en-US" sz="1225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762" y="5007769"/>
            <a:ext cx="3577471" cy="22109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31762" y="7413069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Hidráulica</a:t>
            </a:r>
            <a:endParaRPr lang="en-US" sz="1531" dirty="0"/>
          </a:p>
        </p:txBody>
      </p:sp>
      <p:sp>
        <p:nvSpPr>
          <p:cNvPr id="16" name="Text 10"/>
          <p:cNvSpPr/>
          <p:nvPr/>
        </p:nvSpPr>
        <p:spPr>
          <a:xfrm>
            <a:off x="7431762" y="7811572"/>
            <a:ext cx="3577471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Laboratório para desenvolvimento de atividades com circuitos hidráulicos, bombas, atuadores e valvulas.</a:t>
            </a:r>
            <a:endParaRPr lang="en-US" sz="1225" dirty="0"/>
          </a:p>
        </p:txBody>
      </p:sp>
      <p:pic>
        <p:nvPicPr>
          <p:cNvPr id="17" name="Image 4" descr="preencoded.png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422</Words>
  <Application>Microsoft Office PowerPoint</Application>
  <PresentationFormat>Personalizar</PresentationFormat>
  <Paragraphs>54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Poppins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Fatec</cp:lastModifiedBy>
  <cp:revision>2</cp:revision>
  <dcterms:created xsi:type="dcterms:W3CDTF">2023-08-14T23:12:36Z</dcterms:created>
  <dcterms:modified xsi:type="dcterms:W3CDTF">2023-08-14T23:14:03Z</dcterms:modified>
</cp:coreProperties>
</file>